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Evolventa" panose="020B0604020202020204" charset="0"/>
      <p:regular r:id="rId12"/>
    </p:embeddedFont>
    <p:embeddedFont>
      <p:font typeface="Rubik Black" panose="020B0604020202020204" charset="-79"/>
      <p:regular r:id="rId13"/>
    </p:embeddedFont>
    <p:embeddedFont>
      <p:font typeface="Evolventa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706F24-DAA5-4394-8607-0A2B77827A52}" type="datetimeFigureOut">
              <a:rPr lang="ru-RU" smtClean="0"/>
              <a:t>10.02.2023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60EED1-10D1-4352-A43B-2C6E8028D2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5627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0EED1-10D1-4352-A43B-2C6E8028D24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5915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6.png"/><Relationship Id="rId18" Type="http://schemas.openxmlformats.org/officeDocument/2006/relationships/image" Target="../media/image16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10.svg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image" Target="../media/image8.svg"/><Relationship Id="rId19" Type="http://schemas.openxmlformats.org/officeDocument/2006/relationships/image" Target="../media/image9.png"/><Relationship Id="rId4" Type="http://schemas.openxmlformats.org/officeDocument/2006/relationships/image" Target="../media/image2.svg"/><Relationship Id="rId9" Type="http://schemas.openxmlformats.org/officeDocument/2006/relationships/image" Target="../media/image4.png"/><Relationship Id="rId1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0.svg"/><Relationship Id="rId10" Type="http://schemas.openxmlformats.org/officeDocument/2006/relationships/image" Target="../media/image23.svg"/><Relationship Id="rId4" Type="http://schemas.openxmlformats.org/officeDocument/2006/relationships/image" Target="../media/image10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2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image" Target="../media/image25.svg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image" Target="../media/image2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image" Target="../media/image34.svg"/><Relationship Id="rId4" Type="http://schemas.openxmlformats.org/officeDocument/2006/relationships/image" Target="../media/image6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svg"/><Relationship Id="rId1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5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36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20.png"/><Relationship Id="rId19" Type="http://schemas.openxmlformats.org/officeDocument/2006/relationships/image" Target="../media/image18.svg"/><Relationship Id="rId4" Type="http://schemas.openxmlformats.org/officeDocument/2006/relationships/image" Target="../media/image2.png"/><Relationship Id="rId9" Type="http://schemas.openxmlformats.org/officeDocument/2006/relationships/image" Target="../media/image12.svg"/><Relationship Id="rId1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17169"/>
          <a:stretch>
            <a:fillRect/>
          </a:stretch>
        </p:blipFill>
        <p:spPr>
          <a:xfrm>
            <a:off x="-270074" y="6141445"/>
            <a:ext cx="2597548" cy="22236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3438175" y="219499"/>
            <a:ext cx="3507784" cy="248733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r="45403"/>
          <a:stretch>
            <a:fillRect/>
          </a:stretch>
        </p:blipFill>
        <p:spPr>
          <a:xfrm>
            <a:off x="14564445" y="5077134"/>
            <a:ext cx="5008916" cy="435232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68765" b="35425"/>
          <a:stretch>
            <a:fillRect/>
          </a:stretch>
        </p:blipFill>
        <p:spPr>
          <a:xfrm rot="351354">
            <a:off x="17234152" y="5716778"/>
            <a:ext cx="1305486" cy="330608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l="69210" b="42364"/>
          <a:stretch>
            <a:fillRect/>
          </a:stretch>
        </p:blipFill>
        <p:spPr>
          <a:xfrm rot="-119311">
            <a:off x="10653874" y="5816296"/>
            <a:ext cx="1438700" cy="329893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>
            <a:off x="9863695" y="7361156"/>
            <a:ext cx="9401500" cy="416733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6349921" y="2485409"/>
            <a:ext cx="3073946" cy="217970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/>
          <a:stretch>
            <a:fillRect/>
          </a:stretch>
        </p:blipFill>
        <p:spPr>
          <a:xfrm rot="-203730">
            <a:off x="13748363" y="3082676"/>
            <a:ext cx="2295099" cy="515226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t="123"/>
          <a:stretch>
            <a:fillRect/>
          </a:stretch>
        </p:blipFill>
        <p:spPr>
          <a:xfrm>
            <a:off x="11932310" y="3819410"/>
            <a:ext cx="2493823" cy="573184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/>
          <a:stretch>
            <a:fillRect/>
          </a:stretch>
        </p:blipFill>
        <p:spPr>
          <a:xfrm>
            <a:off x="-615277" y="7023430"/>
            <a:ext cx="4214413" cy="4114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0"/>
              </a:ext>
            </a:extLst>
          </a:blip>
          <a:srcRect/>
          <a:stretch>
            <a:fillRect/>
          </a:stretch>
        </p:blipFill>
        <p:spPr>
          <a:xfrm>
            <a:off x="-1136892" y="9429454"/>
            <a:ext cx="7315200" cy="2649233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28700" y="2365587"/>
            <a:ext cx="10442173" cy="242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99"/>
              </a:lnSpc>
            </a:pPr>
            <a:r>
              <a:rPr lang="en-US" sz="7999">
                <a:solidFill>
                  <a:srgbClr val="404040"/>
                </a:solidFill>
                <a:latin typeface="Rubik Black"/>
              </a:rPr>
              <a:t>ИГРА НА PYGAME</a:t>
            </a:r>
          </a:p>
          <a:p>
            <a:pPr>
              <a:lnSpc>
                <a:spcPts val="9599"/>
              </a:lnSpc>
            </a:pPr>
            <a:r>
              <a:rPr lang="en-US" sz="7999">
                <a:solidFill>
                  <a:srgbClr val="404040"/>
                </a:solidFill>
                <a:latin typeface="Rubik Black"/>
              </a:rPr>
              <a:t>'ПУТЬ ИЗ ЛЕСА'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4787582"/>
            <a:ext cx="9430633" cy="61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9"/>
              </a:lnSpc>
            </a:pPr>
            <a:r>
              <a:rPr lang="en-US" sz="3199">
                <a:solidFill>
                  <a:srgbClr val="404040"/>
                </a:solidFill>
                <a:latin typeface="Evolventa"/>
              </a:rPr>
              <a:t>Сафронова Катя и Авдокачева Юля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4446900" y="2514170"/>
            <a:ext cx="2425928" cy="172020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b="27585"/>
          <a:stretch>
            <a:fillRect/>
          </a:stretch>
        </p:blipFill>
        <p:spPr>
          <a:xfrm>
            <a:off x="13338077" y="3126549"/>
            <a:ext cx="3534751" cy="464628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1155795" y="2754434"/>
            <a:ext cx="2442789" cy="173216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flipH="1">
            <a:off x="9893592" y="2805058"/>
            <a:ext cx="3444485" cy="336307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9618146" y="5286967"/>
            <a:ext cx="7869293" cy="2629348"/>
            <a:chOff x="0" y="0"/>
            <a:chExt cx="8786242" cy="2935726"/>
          </a:xfrm>
        </p:grpSpPr>
        <p:sp>
          <p:nvSpPr>
            <p:cNvPr id="7" name="Freeform 7"/>
            <p:cNvSpPr/>
            <p:nvPr/>
          </p:nvSpPr>
          <p:spPr>
            <a:xfrm>
              <a:off x="33020" y="27940"/>
              <a:ext cx="8757033" cy="2905246"/>
            </a:xfrm>
            <a:custGeom>
              <a:avLst/>
              <a:gdLst/>
              <a:ahLst/>
              <a:cxnLst/>
              <a:rect l="l" t="t" r="r" b="b"/>
              <a:pathLst>
                <a:path w="8757033" h="2905246">
                  <a:moveTo>
                    <a:pt x="44214" y="2856986"/>
                  </a:moveTo>
                  <a:cubicBezTo>
                    <a:pt x="44214" y="2874766"/>
                    <a:pt x="65130" y="2878576"/>
                    <a:pt x="155765" y="2882386"/>
                  </a:cubicBezTo>
                  <a:cubicBezTo>
                    <a:pt x="218513" y="2884926"/>
                    <a:pt x="281260" y="2887466"/>
                    <a:pt x="344007" y="2888736"/>
                  </a:cubicBezTo>
                  <a:cubicBezTo>
                    <a:pt x="692604" y="2890006"/>
                    <a:pt x="1041201" y="2891276"/>
                    <a:pt x="1389798" y="2891276"/>
                  </a:cubicBezTo>
                  <a:cubicBezTo>
                    <a:pt x="1591984" y="2892546"/>
                    <a:pt x="1787199" y="2896356"/>
                    <a:pt x="1989385" y="2893816"/>
                  </a:cubicBezTo>
                  <a:cubicBezTo>
                    <a:pt x="2205515" y="2891276"/>
                    <a:pt x="2428617" y="2892546"/>
                    <a:pt x="2644747" y="2893816"/>
                  </a:cubicBezTo>
                  <a:cubicBezTo>
                    <a:pt x="2902708" y="2895086"/>
                    <a:pt x="4025190" y="2895086"/>
                    <a:pt x="4283152" y="2895086"/>
                  </a:cubicBezTo>
                  <a:cubicBezTo>
                    <a:pt x="4499282" y="2896356"/>
                    <a:pt x="4715412" y="2895086"/>
                    <a:pt x="4931542" y="2896356"/>
                  </a:cubicBezTo>
                  <a:cubicBezTo>
                    <a:pt x="5091897" y="2896356"/>
                    <a:pt x="5252251" y="2898896"/>
                    <a:pt x="5412606" y="2897626"/>
                  </a:cubicBezTo>
                  <a:cubicBezTo>
                    <a:pt x="5747259" y="2897626"/>
                    <a:pt x="6081912" y="2895086"/>
                    <a:pt x="6416565" y="2896356"/>
                  </a:cubicBezTo>
                  <a:cubicBezTo>
                    <a:pt x="6925516" y="2897626"/>
                    <a:pt x="7434468" y="2901436"/>
                    <a:pt x="7943419" y="2903976"/>
                  </a:cubicBezTo>
                  <a:cubicBezTo>
                    <a:pt x="8110746" y="2905246"/>
                    <a:pt x="8278072" y="2903976"/>
                    <a:pt x="8445399" y="2902706"/>
                  </a:cubicBezTo>
                  <a:cubicBezTo>
                    <a:pt x="8591809" y="2901436"/>
                    <a:pt x="8721472" y="2902706"/>
                    <a:pt x="8732902" y="2900166"/>
                  </a:cubicBezTo>
                  <a:cubicBezTo>
                    <a:pt x="8734172" y="2884926"/>
                    <a:pt x="8734172" y="2859526"/>
                    <a:pt x="8734172" y="2843016"/>
                  </a:cubicBezTo>
                  <a:cubicBezTo>
                    <a:pt x="8736712" y="2770027"/>
                    <a:pt x="8739252" y="1260798"/>
                    <a:pt x="8741792" y="1184778"/>
                  </a:cubicBezTo>
                  <a:cubicBezTo>
                    <a:pt x="8743062" y="1155711"/>
                    <a:pt x="8743062" y="1126644"/>
                    <a:pt x="8743062" y="1099814"/>
                  </a:cubicBezTo>
                  <a:cubicBezTo>
                    <a:pt x="8744333" y="1023793"/>
                    <a:pt x="8745602" y="947773"/>
                    <a:pt x="8746872" y="869516"/>
                  </a:cubicBezTo>
                  <a:cubicBezTo>
                    <a:pt x="8749412" y="679465"/>
                    <a:pt x="8745602" y="489414"/>
                    <a:pt x="8749412" y="299363"/>
                  </a:cubicBezTo>
                  <a:cubicBezTo>
                    <a:pt x="8753222" y="221107"/>
                    <a:pt x="8757033" y="113784"/>
                    <a:pt x="8745602" y="35528"/>
                  </a:cubicBezTo>
                  <a:cubicBezTo>
                    <a:pt x="8746872" y="19050"/>
                    <a:pt x="8740522" y="7620"/>
                    <a:pt x="8726552" y="0"/>
                  </a:cubicBezTo>
                  <a:lnTo>
                    <a:pt x="0" y="5080"/>
                  </a:lnTo>
                  <a:lnTo>
                    <a:pt x="44214" y="2856986"/>
                  </a:lnTo>
                  <a:close/>
                </a:path>
              </a:pathLst>
            </a:custGeom>
            <a:solidFill>
              <a:srgbClr val="F8BF66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5240" y="16510"/>
              <a:ext cx="8718932" cy="2869686"/>
            </a:xfrm>
            <a:custGeom>
              <a:avLst/>
              <a:gdLst/>
              <a:ahLst/>
              <a:cxnLst/>
              <a:rect l="l" t="t" r="r" b="b"/>
              <a:pathLst>
                <a:path w="8718932" h="2869686">
                  <a:moveTo>
                    <a:pt x="8702422" y="2869686"/>
                  </a:moveTo>
                  <a:lnTo>
                    <a:pt x="15240" y="2862066"/>
                  </a:lnTo>
                  <a:lnTo>
                    <a:pt x="0" y="11430"/>
                  </a:lnTo>
                  <a:lnTo>
                    <a:pt x="8718932" y="0"/>
                  </a:lnTo>
                  <a:close/>
                </a:path>
              </a:pathLst>
            </a:custGeom>
            <a:solidFill>
              <a:srgbClr val="F8BF66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-2540"/>
              <a:ext cx="8753222" cy="2916676"/>
            </a:xfrm>
            <a:custGeom>
              <a:avLst/>
              <a:gdLst/>
              <a:ahLst/>
              <a:cxnLst/>
              <a:rect l="l" t="t" r="r" b="b"/>
              <a:pathLst>
                <a:path w="8753222" h="2916676">
                  <a:moveTo>
                    <a:pt x="0" y="15240"/>
                  </a:moveTo>
                  <a:cubicBezTo>
                    <a:pt x="13970" y="16510"/>
                    <a:pt x="26670" y="17780"/>
                    <a:pt x="39370" y="17780"/>
                  </a:cubicBezTo>
                  <a:cubicBezTo>
                    <a:pt x="146954" y="19050"/>
                    <a:pt x="739568" y="24130"/>
                    <a:pt x="920839" y="26670"/>
                  </a:cubicBezTo>
                  <a:cubicBezTo>
                    <a:pt x="1095137" y="29210"/>
                    <a:pt x="1269435" y="29210"/>
                    <a:pt x="1443734" y="22860"/>
                  </a:cubicBezTo>
                  <a:cubicBezTo>
                    <a:pt x="1618032" y="16510"/>
                    <a:pt x="1792331" y="17780"/>
                    <a:pt x="1966629" y="19050"/>
                  </a:cubicBezTo>
                  <a:cubicBezTo>
                    <a:pt x="2113040" y="20320"/>
                    <a:pt x="3974547" y="19050"/>
                    <a:pt x="4148846" y="15240"/>
                  </a:cubicBezTo>
                  <a:cubicBezTo>
                    <a:pt x="4323144" y="11430"/>
                    <a:pt x="4504414" y="12700"/>
                    <a:pt x="4685685" y="11430"/>
                  </a:cubicBezTo>
                  <a:cubicBezTo>
                    <a:pt x="4929703" y="10160"/>
                    <a:pt x="5849998" y="7620"/>
                    <a:pt x="6073101" y="7620"/>
                  </a:cubicBezTo>
                  <a:cubicBezTo>
                    <a:pt x="6526276" y="8890"/>
                    <a:pt x="6972481" y="12700"/>
                    <a:pt x="7425656" y="12700"/>
                  </a:cubicBezTo>
                  <a:cubicBezTo>
                    <a:pt x="7725449" y="12700"/>
                    <a:pt x="8018271" y="11430"/>
                    <a:pt x="8318064" y="3810"/>
                  </a:cubicBezTo>
                  <a:cubicBezTo>
                    <a:pt x="8478419" y="0"/>
                    <a:pt x="8645745" y="2540"/>
                    <a:pt x="8722743" y="3810"/>
                  </a:cubicBezTo>
                  <a:cubicBezTo>
                    <a:pt x="8735443" y="3810"/>
                    <a:pt x="8739253" y="10160"/>
                    <a:pt x="8740522" y="24130"/>
                  </a:cubicBezTo>
                  <a:cubicBezTo>
                    <a:pt x="8740522" y="27940"/>
                    <a:pt x="8740522" y="33020"/>
                    <a:pt x="8741793" y="36830"/>
                  </a:cubicBezTo>
                  <a:cubicBezTo>
                    <a:pt x="8753222" y="97310"/>
                    <a:pt x="8749412" y="204633"/>
                    <a:pt x="8749412" y="282890"/>
                  </a:cubicBezTo>
                  <a:cubicBezTo>
                    <a:pt x="8749412" y="356674"/>
                    <a:pt x="8748143" y="560140"/>
                    <a:pt x="8748143" y="586971"/>
                  </a:cubicBezTo>
                  <a:cubicBezTo>
                    <a:pt x="8748143" y="676407"/>
                    <a:pt x="8748143" y="763607"/>
                    <a:pt x="8746872" y="853043"/>
                  </a:cubicBezTo>
                  <a:cubicBezTo>
                    <a:pt x="8745603" y="929063"/>
                    <a:pt x="8743062" y="1141473"/>
                    <a:pt x="8741793" y="1168304"/>
                  </a:cubicBezTo>
                  <a:cubicBezTo>
                    <a:pt x="8739253" y="1244324"/>
                    <a:pt x="8732903" y="2877306"/>
                    <a:pt x="8731632" y="2893816"/>
                  </a:cubicBezTo>
                  <a:cubicBezTo>
                    <a:pt x="8735443" y="2916676"/>
                    <a:pt x="8443559" y="2905246"/>
                    <a:pt x="8297149" y="2906516"/>
                  </a:cubicBezTo>
                  <a:cubicBezTo>
                    <a:pt x="8129822" y="2907786"/>
                    <a:pt x="6777266" y="2901436"/>
                    <a:pt x="6268315" y="2900166"/>
                  </a:cubicBezTo>
                  <a:cubicBezTo>
                    <a:pt x="5933661" y="2898896"/>
                    <a:pt x="5599009" y="2901436"/>
                    <a:pt x="5264356" y="2901436"/>
                  </a:cubicBezTo>
                  <a:cubicBezTo>
                    <a:pt x="5104001" y="2901436"/>
                    <a:pt x="4943647" y="2900166"/>
                    <a:pt x="4783292" y="2900166"/>
                  </a:cubicBezTo>
                  <a:cubicBezTo>
                    <a:pt x="4567162" y="2900166"/>
                    <a:pt x="4351032" y="2900166"/>
                    <a:pt x="4134902" y="2898896"/>
                  </a:cubicBezTo>
                  <a:cubicBezTo>
                    <a:pt x="3876940" y="2897626"/>
                    <a:pt x="2754458" y="2897626"/>
                    <a:pt x="2496497" y="2897626"/>
                  </a:cubicBezTo>
                  <a:cubicBezTo>
                    <a:pt x="2280366" y="2896356"/>
                    <a:pt x="2057265" y="2895086"/>
                    <a:pt x="1841135" y="2897626"/>
                  </a:cubicBezTo>
                  <a:cubicBezTo>
                    <a:pt x="1638948" y="2900166"/>
                    <a:pt x="1116053" y="2895086"/>
                    <a:pt x="1053306" y="2895086"/>
                  </a:cubicBezTo>
                  <a:cubicBezTo>
                    <a:pt x="767456" y="2893816"/>
                    <a:pt x="70262" y="2890006"/>
                    <a:pt x="35560" y="2886196"/>
                  </a:cubicBezTo>
                  <a:cubicBezTo>
                    <a:pt x="19050" y="2882386"/>
                    <a:pt x="15240" y="2877306"/>
                    <a:pt x="15240" y="2854168"/>
                  </a:cubicBezTo>
                  <a:lnTo>
                    <a:pt x="15240" y="1306929"/>
                  </a:lnTo>
                  <a:cubicBezTo>
                    <a:pt x="13970" y="1204078"/>
                    <a:pt x="11430" y="864222"/>
                    <a:pt x="10160" y="797145"/>
                  </a:cubicBezTo>
                  <a:lnTo>
                    <a:pt x="6350" y="589207"/>
                  </a:lnTo>
                  <a:cubicBezTo>
                    <a:pt x="5080" y="513187"/>
                    <a:pt x="7620" y="117433"/>
                    <a:pt x="0" y="31750"/>
                  </a:cubicBezTo>
                  <a:lnTo>
                    <a:pt x="0" y="15240"/>
                  </a:lnTo>
                  <a:close/>
                  <a:moveTo>
                    <a:pt x="8710042" y="2879846"/>
                  </a:moveTo>
                  <a:cubicBezTo>
                    <a:pt x="8713853" y="2793799"/>
                    <a:pt x="8717662" y="1273391"/>
                    <a:pt x="8720203" y="1183955"/>
                  </a:cubicBezTo>
                  <a:cubicBezTo>
                    <a:pt x="8722742" y="1094519"/>
                    <a:pt x="8725282" y="611566"/>
                    <a:pt x="8725282" y="459525"/>
                  </a:cubicBezTo>
                  <a:cubicBezTo>
                    <a:pt x="8725282" y="410336"/>
                    <a:pt x="8729092" y="153208"/>
                    <a:pt x="8727822" y="86131"/>
                  </a:cubicBezTo>
                  <a:cubicBezTo>
                    <a:pt x="8727822" y="58420"/>
                    <a:pt x="8722742" y="43180"/>
                    <a:pt x="8720203" y="27940"/>
                  </a:cubicBezTo>
                  <a:cubicBezTo>
                    <a:pt x="8687577" y="27940"/>
                    <a:pt x="8596942" y="25400"/>
                    <a:pt x="8513278" y="26670"/>
                  </a:cubicBezTo>
                  <a:cubicBezTo>
                    <a:pt x="8318064" y="29210"/>
                    <a:pt x="8122850" y="33020"/>
                    <a:pt x="7920664" y="34290"/>
                  </a:cubicBezTo>
                  <a:cubicBezTo>
                    <a:pt x="7579039" y="36830"/>
                    <a:pt x="7244386" y="35560"/>
                    <a:pt x="6902761" y="31750"/>
                  </a:cubicBezTo>
                  <a:cubicBezTo>
                    <a:pt x="6470501" y="27940"/>
                    <a:pt x="6038240" y="29210"/>
                    <a:pt x="5612952" y="29210"/>
                  </a:cubicBezTo>
                  <a:cubicBezTo>
                    <a:pt x="5341047" y="29210"/>
                    <a:pt x="4399835" y="34290"/>
                    <a:pt x="4211593" y="38100"/>
                  </a:cubicBezTo>
                  <a:cubicBezTo>
                    <a:pt x="4023351" y="41910"/>
                    <a:pt x="3214606" y="41910"/>
                    <a:pt x="3026364" y="38100"/>
                  </a:cubicBezTo>
                  <a:cubicBezTo>
                    <a:pt x="2977560" y="36830"/>
                    <a:pt x="2670795" y="40640"/>
                    <a:pt x="2628963" y="40640"/>
                  </a:cubicBezTo>
                  <a:cubicBezTo>
                    <a:pt x="2391917" y="40640"/>
                    <a:pt x="2154871" y="39370"/>
                    <a:pt x="1910854" y="39370"/>
                  </a:cubicBezTo>
                  <a:cubicBezTo>
                    <a:pt x="1792331" y="39370"/>
                    <a:pt x="1673808" y="39370"/>
                    <a:pt x="1555285" y="43180"/>
                  </a:cubicBezTo>
                  <a:cubicBezTo>
                    <a:pt x="1387958" y="46990"/>
                    <a:pt x="1220632" y="50800"/>
                    <a:pt x="1053305" y="48260"/>
                  </a:cubicBezTo>
                  <a:cubicBezTo>
                    <a:pt x="858091" y="45720"/>
                    <a:pt x="669849" y="43180"/>
                    <a:pt x="474634" y="40640"/>
                  </a:cubicBezTo>
                  <a:cubicBezTo>
                    <a:pt x="314280" y="39370"/>
                    <a:pt x="153925" y="36830"/>
                    <a:pt x="33020" y="35560"/>
                  </a:cubicBezTo>
                  <a:cubicBezTo>
                    <a:pt x="29210" y="35560"/>
                    <a:pt x="25400" y="36830"/>
                    <a:pt x="21590" y="36830"/>
                  </a:cubicBezTo>
                  <a:cubicBezTo>
                    <a:pt x="21590" y="44450"/>
                    <a:pt x="20320" y="49530"/>
                    <a:pt x="21590" y="55880"/>
                  </a:cubicBezTo>
                  <a:cubicBezTo>
                    <a:pt x="27940" y="155444"/>
                    <a:pt x="24130" y="289597"/>
                    <a:pt x="22860" y="392448"/>
                  </a:cubicBezTo>
                  <a:cubicBezTo>
                    <a:pt x="22860" y="459525"/>
                    <a:pt x="22860" y="526602"/>
                    <a:pt x="24130" y="593679"/>
                  </a:cubicBezTo>
                  <a:cubicBezTo>
                    <a:pt x="25400" y="642869"/>
                    <a:pt x="29210" y="946950"/>
                    <a:pt x="30480" y="1049801"/>
                  </a:cubicBezTo>
                  <a:cubicBezTo>
                    <a:pt x="31750" y="1150417"/>
                    <a:pt x="31750" y="2684240"/>
                    <a:pt x="33020" y="2787091"/>
                  </a:cubicBezTo>
                  <a:cubicBezTo>
                    <a:pt x="33020" y="2809450"/>
                    <a:pt x="33020" y="2856404"/>
                    <a:pt x="35560" y="2869686"/>
                  </a:cubicBezTo>
                  <a:cubicBezTo>
                    <a:pt x="112094" y="2872226"/>
                    <a:pt x="265476" y="2877306"/>
                    <a:pt x="370055" y="2876036"/>
                  </a:cubicBezTo>
                  <a:cubicBezTo>
                    <a:pt x="523438" y="2874766"/>
                    <a:pt x="669849" y="2872226"/>
                    <a:pt x="823231" y="2874766"/>
                  </a:cubicBezTo>
                  <a:cubicBezTo>
                    <a:pt x="865063" y="2874766"/>
                    <a:pt x="1220632" y="2876036"/>
                    <a:pt x="1367043" y="2877306"/>
                  </a:cubicBezTo>
                  <a:cubicBezTo>
                    <a:pt x="1499509" y="2878576"/>
                    <a:pt x="1631976" y="2884926"/>
                    <a:pt x="1764443" y="2877306"/>
                  </a:cubicBezTo>
                  <a:cubicBezTo>
                    <a:pt x="1799303" y="2876036"/>
                    <a:pt x="1841134" y="2876036"/>
                    <a:pt x="1875994" y="2876036"/>
                  </a:cubicBezTo>
                  <a:cubicBezTo>
                    <a:pt x="2120012" y="2881116"/>
                    <a:pt x="2371001" y="2872226"/>
                    <a:pt x="2608047" y="2881116"/>
                  </a:cubicBezTo>
                  <a:cubicBezTo>
                    <a:pt x="2621991" y="2881116"/>
                    <a:pt x="4232509" y="2877306"/>
                    <a:pt x="4588077" y="2877306"/>
                  </a:cubicBezTo>
                  <a:cubicBezTo>
                    <a:pt x="4664769" y="2877306"/>
                    <a:pt x="4741460" y="2879846"/>
                    <a:pt x="4818151" y="2879846"/>
                  </a:cubicBezTo>
                  <a:cubicBezTo>
                    <a:pt x="4978506" y="2879846"/>
                    <a:pt x="5145832" y="2878576"/>
                    <a:pt x="5306187" y="2878576"/>
                  </a:cubicBezTo>
                  <a:cubicBezTo>
                    <a:pt x="5410766" y="2878576"/>
                    <a:pt x="5522317" y="2878576"/>
                    <a:pt x="5626896" y="2877306"/>
                  </a:cubicBezTo>
                  <a:cubicBezTo>
                    <a:pt x="5738447" y="2877306"/>
                    <a:pt x="5849998" y="2876036"/>
                    <a:pt x="5961549" y="2874766"/>
                  </a:cubicBezTo>
                  <a:cubicBezTo>
                    <a:pt x="5989437" y="2874766"/>
                    <a:pt x="6163735" y="2877306"/>
                    <a:pt x="6212539" y="2877306"/>
                  </a:cubicBezTo>
                  <a:lnTo>
                    <a:pt x="6568108" y="2877306"/>
                  </a:lnTo>
                  <a:cubicBezTo>
                    <a:pt x="6693602" y="2878576"/>
                    <a:pt x="6812125" y="2882386"/>
                    <a:pt x="6937621" y="2882386"/>
                  </a:cubicBezTo>
                  <a:cubicBezTo>
                    <a:pt x="7097975" y="2882386"/>
                    <a:pt x="7258330" y="2879846"/>
                    <a:pt x="7418684" y="2879846"/>
                  </a:cubicBezTo>
                  <a:cubicBezTo>
                    <a:pt x="7613898" y="2879846"/>
                    <a:pt x="7816084" y="2881116"/>
                    <a:pt x="8011299" y="2881116"/>
                  </a:cubicBezTo>
                  <a:cubicBezTo>
                    <a:pt x="8115877" y="2881116"/>
                    <a:pt x="8213485" y="2882386"/>
                    <a:pt x="8318064" y="2882386"/>
                  </a:cubicBezTo>
                  <a:cubicBezTo>
                    <a:pt x="8429615" y="2882386"/>
                    <a:pt x="8704962" y="2879846"/>
                    <a:pt x="8710042" y="2879846"/>
                  </a:cubicBezTo>
                  <a:close/>
                </a:path>
              </a:pathLst>
            </a:custGeom>
            <a:solidFill>
              <a:srgbClr val="F8BF66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9956407" y="5841788"/>
            <a:ext cx="527225" cy="563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 rot="2700000">
            <a:off x="9931408" y="6649445"/>
            <a:ext cx="577224" cy="577224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676479" y="5373563"/>
            <a:ext cx="6381529" cy="2150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799">
                <a:solidFill>
                  <a:srgbClr val="404040"/>
                </a:solidFill>
                <a:latin typeface="Evolventa Bold"/>
              </a:rPr>
              <a:t>ИДЕЯ</a:t>
            </a:r>
          </a:p>
          <a:p>
            <a:pPr>
              <a:lnSpc>
                <a:spcPts val="4199"/>
              </a:lnSpc>
            </a:pPr>
            <a:r>
              <a:rPr lang="en-US" sz="2799">
                <a:solidFill>
                  <a:srgbClr val="404040"/>
                </a:solidFill>
                <a:latin typeface="Evolventa"/>
              </a:rPr>
              <a:t>Создать видео игру с выбором персонажа, разными уровнями-лабиринтами и злодеями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28700" y="2322460"/>
            <a:ext cx="7238393" cy="5317594"/>
            <a:chOff x="0" y="0"/>
            <a:chExt cx="9651190" cy="7090126"/>
          </a:xfrm>
        </p:grpSpPr>
        <p:grpSp>
          <p:nvGrpSpPr>
            <p:cNvPr id="14" name="Group 14"/>
            <p:cNvGrpSpPr/>
            <p:nvPr/>
          </p:nvGrpSpPr>
          <p:grpSpPr>
            <a:xfrm>
              <a:off x="28768" y="0"/>
              <a:ext cx="9622422" cy="1755194"/>
              <a:chOff x="0" y="0"/>
              <a:chExt cx="8010630" cy="1461193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33020" y="27940"/>
                <a:ext cx="7981420" cy="1430713"/>
              </a:xfrm>
              <a:custGeom>
                <a:avLst/>
                <a:gdLst/>
                <a:ahLst/>
                <a:cxnLst/>
                <a:rect l="l" t="t" r="r" b="b"/>
                <a:pathLst>
                  <a:path w="7981420" h="1430713">
                    <a:moveTo>
                      <a:pt x="41042" y="1382453"/>
                    </a:moveTo>
                    <a:cubicBezTo>
                      <a:pt x="41042" y="1400233"/>
                      <a:pt x="60085" y="1404043"/>
                      <a:pt x="142605" y="1407853"/>
                    </a:cubicBezTo>
                    <a:cubicBezTo>
                      <a:pt x="199734" y="1410393"/>
                      <a:pt x="256863" y="1412933"/>
                      <a:pt x="313992" y="1414203"/>
                    </a:cubicBezTo>
                    <a:cubicBezTo>
                      <a:pt x="631377" y="1415473"/>
                      <a:pt x="948761" y="1416743"/>
                      <a:pt x="1266145" y="1416743"/>
                    </a:cubicBezTo>
                    <a:cubicBezTo>
                      <a:pt x="1450228" y="1418013"/>
                      <a:pt x="1627963" y="1421823"/>
                      <a:pt x="1812046" y="1419283"/>
                    </a:cubicBezTo>
                    <a:cubicBezTo>
                      <a:pt x="2008824" y="1416743"/>
                      <a:pt x="2211950" y="1418013"/>
                      <a:pt x="2408728" y="1419283"/>
                    </a:cubicBezTo>
                    <a:cubicBezTo>
                      <a:pt x="2643592" y="1420553"/>
                      <a:pt x="3665569" y="1420553"/>
                      <a:pt x="3900433" y="1420553"/>
                    </a:cubicBezTo>
                    <a:cubicBezTo>
                      <a:pt x="4097212" y="1421823"/>
                      <a:pt x="4293990" y="1420553"/>
                      <a:pt x="4490768" y="1421823"/>
                    </a:cubicBezTo>
                    <a:cubicBezTo>
                      <a:pt x="4636765" y="1421823"/>
                      <a:pt x="4782761" y="1424363"/>
                      <a:pt x="4928758" y="1423093"/>
                    </a:cubicBezTo>
                    <a:cubicBezTo>
                      <a:pt x="5233447" y="1423093"/>
                      <a:pt x="5538136" y="1420553"/>
                      <a:pt x="5842824" y="1421823"/>
                    </a:cubicBezTo>
                    <a:cubicBezTo>
                      <a:pt x="6306205" y="1423093"/>
                      <a:pt x="6769586" y="1426903"/>
                      <a:pt x="7232967" y="1429443"/>
                    </a:cubicBezTo>
                    <a:cubicBezTo>
                      <a:pt x="7385312" y="1430713"/>
                      <a:pt x="7537656" y="1429443"/>
                      <a:pt x="7690000" y="1428173"/>
                    </a:cubicBezTo>
                    <a:cubicBezTo>
                      <a:pt x="7823301" y="1426903"/>
                      <a:pt x="7945860" y="1428173"/>
                      <a:pt x="7957290" y="1425633"/>
                    </a:cubicBezTo>
                    <a:cubicBezTo>
                      <a:pt x="7958560" y="1410393"/>
                      <a:pt x="7958560" y="1384993"/>
                      <a:pt x="7958560" y="1368483"/>
                    </a:cubicBezTo>
                    <a:cubicBezTo>
                      <a:pt x="7961100" y="1331712"/>
                      <a:pt x="7963640" y="614638"/>
                      <a:pt x="7966180" y="578519"/>
                    </a:cubicBezTo>
                    <a:cubicBezTo>
                      <a:pt x="7967450" y="564709"/>
                      <a:pt x="7967450" y="550898"/>
                      <a:pt x="7967450" y="538150"/>
                    </a:cubicBezTo>
                    <a:cubicBezTo>
                      <a:pt x="7968720" y="502031"/>
                      <a:pt x="7969990" y="465912"/>
                      <a:pt x="7971260" y="428730"/>
                    </a:cubicBezTo>
                    <a:cubicBezTo>
                      <a:pt x="7973800" y="338432"/>
                      <a:pt x="7969990" y="248134"/>
                      <a:pt x="7973800" y="157836"/>
                    </a:cubicBezTo>
                    <a:cubicBezTo>
                      <a:pt x="7977610" y="120654"/>
                      <a:pt x="7981420" y="69662"/>
                      <a:pt x="7969990" y="32481"/>
                    </a:cubicBezTo>
                    <a:cubicBezTo>
                      <a:pt x="7971260" y="19050"/>
                      <a:pt x="7964910" y="7620"/>
                      <a:pt x="7950940" y="0"/>
                    </a:cubicBezTo>
                    <a:lnTo>
                      <a:pt x="0" y="5080"/>
                    </a:lnTo>
                    <a:lnTo>
                      <a:pt x="41042" y="1382452"/>
                    </a:lnTo>
                    <a:close/>
                  </a:path>
                </a:pathLst>
              </a:custGeom>
              <a:solidFill>
                <a:srgbClr val="F8BF66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15240" y="16510"/>
                <a:ext cx="7943320" cy="1395152"/>
              </a:xfrm>
              <a:custGeom>
                <a:avLst/>
                <a:gdLst/>
                <a:ahLst/>
                <a:cxnLst/>
                <a:rect l="l" t="t" r="r" b="b"/>
                <a:pathLst>
                  <a:path w="7943320" h="1395152">
                    <a:moveTo>
                      <a:pt x="7926810" y="1395152"/>
                    </a:moveTo>
                    <a:lnTo>
                      <a:pt x="15240" y="1387532"/>
                    </a:lnTo>
                    <a:lnTo>
                      <a:pt x="0" y="11430"/>
                    </a:lnTo>
                    <a:lnTo>
                      <a:pt x="7943320" y="0"/>
                    </a:lnTo>
                    <a:close/>
                  </a:path>
                </a:pathLst>
              </a:custGeom>
              <a:solidFill>
                <a:srgbClr val="F8BF66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-2540"/>
                <a:ext cx="7977610" cy="1442143"/>
              </a:xfrm>
              <a:custGeom>
                <a:avLst/>
                <a:gdLst/>
                <a:ahLst/>
                <a:cxnLst/>
                <a:rect l="l" t="t" r="r" b="b"/>
                <a:pathLst>
                  <a:path w="7977610" h="1442143">
                    <a:moveTo>
                      <a:pt x="0" y="15240"/>
                    </a:moveTo>
                    <a:cubicBezTo>
                      <a:pt x="13970" y="16510"/>
                      <a:pt x="26670" y="17780"/>
                      <a:pt x="39370" y="17780"/>
                    </a:cubicBezTo>
                    <a:cubicBezTo>
                      <a:pt x="137539" y="19050"/>
                      <a:pt x="677092" y="24130"/>
                      <a:pt x="842132" y="26670"/>
                    </a:cubicBezTo>
                    <a:cubicBezTo>
                      <a:pt x="1000824" y="29210"/>
                      <a:pt x="1159516" y="29210"/>
                      <a:pt x="1318208" y="22860"/>
                    </a:cubicBezTo>
                    <a:cubicBezTo>
                      <a:pt x="1476900" y="16510"/>
                      <a:pt x="1635592" y="17780"/>
                      <a:pt x="1794284" y="19050"/>
                    </a:cubicBezTo>
                    <a:cubicBezTo>
                      <a:pt x="1927585" y="20320"/>
                      <a:pt x="3622417" y="19050"/>
                      <a:pt x="3781109" y="15240"/>
                    </a:cubicBezTo>
                    <a:cubicBezTo>
                      <a:pt x="3939801" y="11430"/>
                      <a:pt x="4104841" y="12700"/>
                      <a:pt x="4269880" y="11430"/>
                    </a:cubicBezTo>
                    <a:cubicBezTo>
                      <a:pt x="4492049" y="10160"/>
                      <a:pt x="5329944" y="7620"/>
                      <a:pt x="5533070" y="7620"/>
                    </a:cubicBezTo>
                    <a:cubicBezTo>
                      <a:pt x="5945669" y="8890"/>
                      <a:pt x="6351921" y="12700"/>
                      <a:pt x="6764520" y="12700"/>
                    </a:cubicBezTo>
                    <a:cubicBezTo>
                      <a:pt x="7037470" y="12700"/>
                      <a:pt x="7304074" y="11430"/>
                      <a:pt x="7577024" y="3810"/>
                    </a:cubicBezTo>
                    <a:cubicBezTo>
                      <a:pt x="7723021" y="0"/>
                      <a:pt x="7875365" y="2540"/>
                      <a:pt x="7947130" y="3810"/>
                    </a:cubicBezTo>
                    <a:cubicBezTo>
                      <a:pt x="7959830" y="3810"/>
                      <a:pt x="7963640" y="10160"/>
                      <a:pt x="7964910" y="24130"/>
                    </a:cubicBezTo>
                    <a:cubicBezTo>
                      <a:pt x="7964910" y="27940"/>
                      <a:pt x="7964910" y="33020"/>
                      <a:pt x="7966180" y="36830"/>
                    </a:cubicBezTo>
                    <a:cubicBezTo>
                      <a:pt x="7977610" y="77833"/>
                      <a:pt x="7973800" y="128825"/>
                      <a:pt x="7973800" y="166007"/>
                    </a:cubicBezTo>
                    <a:cubicBezTo>
                      <a:pt x="7973800" y="201064"/>
                      <a:pt x="7972530" y="297736"/>
                      <a:pt x="7972530" y="310484"/>
                    </a:cubicBezTo>
                    <a:cubicBezTo>
                      <a:pt x="7972530" y="352977"/>
                      <a:pt x="7972530" y="394408"/>
                      <a:pt x="7971260" y="436901"/>
                    </a:cubicBezTo>
                    <a:cubicBezTo>
                      <a:pt x="7969990" y="473021"/>
                      <a:pt x="7967450" y="573942"/>
                      <a:pt x="7966180" y="586690"/>
                    </a:cubicBezTo>
                    <a:cubicBezTo>
                      <a:pt x="7963640" y="622809"/>
                      <a:pt x="7957290" y="1402772"/>
                      <a:pt x="7956021" y="1419282"/>
                    </a:cubicBezTo>
                    <a:cubicBezTo>
                      <a:pt x="7959830" y="1442143"/>
                      <a:pt x="7691282" y="1430713"/>
                      <a:pt x="7557981" y="1431982"/>
                    </a:cubicBezTo>
                    <a:cubicBezTo>
                      <a:pt x="7405636" y="1433253"/>
                      <a:pt x="6174186" y="1426903"/>
                      <a:pt x="5710805" y="1425632"/>
                    </a:cubicBezTo>
                    <a:cubicBezTo>
                      <a:pt x="5406116" y="1424363"/>
                      <a:pt x="5101427" y="1426903"/>
                      <a:pt x="4796739" y="1426903"/>
                    </a:cubicBezTo>
                    <a:cubicBezTo>
                      <a:pt x="4650742" y="1426903"/>
                      <a:pt x="4504745" y="1425632"/>
                      <a:pt x="4358748" y="1425632"/>
                    </a:cubicBezTo>
                    <a:cubicBezTo>
                      <a:pt x="4161970" y="1425632"/>
                      <a:pt x="3965192" y="1425632"/>
                      <a:pt x="3768414" y="1424363"/>
                    </a:cubicBezTo>
                    <a:cubicBezTo>
                      <a:pt x="3533549" y="1423093"/>
                      <a:pt x="2511573" y="1423093"/>
                      <a:pt x="2276708" y="1423093"/>
                    </a:cubicBezTo>
                    <a:cubicBezTo>
                      <a:pt x="2079930" y="1421823"/>
                      <a:pt x="1876804" y="1420553"/>
                      <a:pt x="1680026" y="1423093"/>
                    </a:cubicBezTo>
                    <a:cubicBezTo>
                      <a:pt x="1495943" y="1425632"/>
                      <a:pt x="1019867" y="1420553"/>
                      <a:pt x="962738" y="1420553"/>
                    </a:cubicBezTo>
                    <a:cubicBezTo>
                      <a:pt x="702483" y="1419282"/>
                      <a:pt x="67714" y="1415473"/>
                      <a:pt x="35560" y="1411663"/>
                    </a:cubicBezTo>
                    <a:cubicBezTo>
                      <a:pt x="19050" y="1407853"/>
                      <a:pt x="15240" y="1402773"/>
                      <a:pt x="15240" y="1387688"/>
                    </a:cubicBezTo>
                    <a:lnTo>
                      <a:pt x="15240" y="652554"/>
                    </a:lnTo>
                    <a:cubicBezTo>
                      <a:pt x="13970" y="603687"/>
                      <a:pt x="11430" y="442213"/>
                      <a:pt x="10160" y="410343"/>
                    </a:cubicBezTo>
                    <a:lnTo>
                      <a:pt x="6350" y="311546"/>
                    </a:lnTo>
                    <a:cubicBezTo>
                      <a:pt x="5080" y="275427"/>
                      <a:pt x="7620" y="87394"/>
                      <a:pt x="0" y="31750"/>
                    </a:cubicBezTo>
                    <a:lnTo>
                      <a:pt x="0" y="15240"/>
                    </a:lnTo>
                    <a:close/>
                    <a:moveTo>
                      <a:pt x="7934430" y="1405313"/>
                    </a:moveTo>
                    <a:cubicBezTo>
                      <a:pt x="7938240" y="1359005"/>
                      <a:pt x="7942050" y="636620"/>
                      <a:pt x="7944590" y="594126"/>
                    </a:cubicBezTo>
                    <a:cubicBezTo>
                      <a:pt x="7947130" y="551633"/>
                      <a:pt x="7949670" y="322170"/>
                      <a:pt x="7949670" y="249931"/>
                    </a:cubicBezTo>
                    <a:cubicBezTo>
                      <a:pt x="7949670" y="226560"/>
                      <a:pt x="7953480" y="104392"/>
                      <a:pt x="7952210" y="72522"/>
                    </a:cubicBezTo>
                    <a:cubicBezTo>
                      <a:pt x="7952210" y="58420"/>
                      <a:pt x="7947130" y="43180"/>
                      <a:pt x="7944590" y="27940"/>
                    </a:cubicBezTo>
                    <a:cubicBezTo>
                      <a:pt x="7913451" y="27940"/>
                      <a:pt x="7830931" y="25400"/>
                      <a:pt x="7754758" y="26670"/>
                    </a:cubicBezTo>
                    <a:cubicBezTo>
                      <a:pt x="7577024" y="29210"/>
                      <a:pt x="7399289" y="33020"/>
                      <a:pt x="7215205" y="34290"/>
                    </a:cubicBezTo>
                    <a:cubicBezTo>
                      <a:pt x="6904169" y="36830"/>
                      <a:pt x="6599480" y="35560"/>
                      <a:pt x="6288444" y="31750"/>
                    </a:cubicBezTo>
                    <a:cubicBezTo>
                      <a:pt x="5894887" y="27940"/>
                      <a:pt x="5501331" y="29210"/>
                      <a:pt x="5114122" y="29210"/>
                    </a:cubicBezTo>
                    <a:cubicBezTo>
                      <a:pt x="4866563" y="29210"/>
                      <a:pt x="4009626" y="34290"/>
                      <a:pt x="3838238" y="38100"/>
                    </a:cubicBezTo>
                    <a:cubicBezTo>
                      <a:pt x="3666851" y="41910"/>
                      <a:pt x="2930519" y="41910"/>
                      <a:pt x="2759132" y="38100"/>
                    </a:cubicBezTo>
                    <a:cubicBezTo>
                      <a:pt x="2714698" y="36830"/>
                      <a:pt x="2435400" y="40640"/>
                      <a:pt x="2397314" y="40640"/>
                    </a:cubicBezTo>
                    <a:cubicBezTo>
                      <a:pt x="2181493" y="40640"/>
                      <a:pt x="1965671" y="39370"/>
                      <a:pt x="1743503" y="39370"/>
                    </a:cubicBezTo>
                    <a:cubicBezTo>
                      <a:pt x="1635592" y="39370"/>
                      <a:pt x="1527681" y="39370"/>
                      <a:pt x="1419771" y="43180"/>
                    </a:cubicBezTo>
                    <a:cubicBezTo>
                      <a:pt x="1267426" y="46990"/>
                      <a:pt x="1115082" y="50800"/>
                      <a:pt x="962738" y="48260"/>
                    </a:cubicBezTo>
                    <a:cubicBezTo>
                      <a:pt x="785003" y="45720"/>
                      <a:pt x="613615" y="43180"/>
                      <a:pt x="435880" y="40640"/>
                    </a:cubicBezTo>
                    <a:cubicBezTo>
                      <a:pt x="289883" y="39370"/>
                      <a:pt x="143886" y="36830"/>
                      <a:pt x="33020" y="35560"/>
                    </a:cubicBezTo>
                    <a:cubicBezTo>
                      <a:pt x="29210" y="35560"/>
                      <a:pt x="25400" y="36830"/>
                      <a:pt x="21590" y="36830"/>
                    </a:cubicBezTo>
                    <a:cubicBezTo>
                      <a:pt x="21590" y="44450"/>
                      <a:pt x="20320" y="49530"/>
                      <a:pt x="21590" y="55880"/>
                    </a:cubicBezTo>
                    <a:cubicBezTo>
                      <a:pt x="27940" y="105454"/>
                      <a:pt x="24130" y="169194"/>
                      <a:pt x="22860" y="218061"/>
                    </a:cubicBezTo>
                    <a:cubicBezTo>
                      <a:pt x="22860" y="249931"/>
                      <a:pt x="22860" y="281801"/>
                      <a:pt x="24130" y="313671"/>
                    </a:cubicBezTo>
                    <a:cubicBezTo>
                      <a:pt x="25400" y="337042"/>
                      <a:pt x="29210" y="481519"/>
                      <a:pt x="30480" y="530386"/>
                    </a:cubicBezTo>
                    <a:cubicBezTo>
                      <a:pt x="31750" y="578191"/>
                      <a:pt x="31750" y="1306950"/>
                      <a:pt x="33020" y="1355818"/>
                    </a:cubicBezTo>
                    <a:cubicBezTo>
                      <a:pt x="33020" y="1366441"/>
                      <a:pt x="33020" y="1388750"/>
                      <a:pt x="35560" y="1395152"/>
                    </a:cubicBezTo>
                    <a:cubicBezTo>
                      <a:pt x="105800" y="1397693"/>
                      <a:pt x="245449" y="1402772"/>
                      <a:pt x="340665" y="1401502"/>
                    </a:cubicBezTo>
                    <a:cubicBezTo>
                      <a:pt x="480314" y="1400232"/>
                      <a:pt x="613615" y="1397693"/>
                      <a:pt x="753264" y="1400232"/>
                    </a:cubicBezTo>
                    <a:cubicBezTo>
                      <a:pt x="791350" y="1400232"/>
                      <a:pt x="1115082" y="1401502"/>
                      <a:pt x="1248383" y="1402772"/>
                    </a:cubicBezTo>
                    <a:cubicBezTo>
                      <a:pt x="1368989" y="1404043"/>
                      <a:pt x="1489595" y="1410393"/>
                      <a:pt x="1610201" y="1402772"/>
                    </a:cubicBezTo>
                    <a:cubicBezTo>
                      <a:pt x="1641940" y="1401502"/>
                      <a:pt x="1680026" y="1401502"/>
                      <a:pt x="1711764" y="1401502"/>
                    </a:cubicBezTo>
                    <a:cubicBezTo>
                      <a:pt x="1933933" y="1406582"/>
                      <a:pt x="2162450" y="1397693"/>
                      <a:pt x="2378271" y="1406582"/>
                    </a:cubicBezTo>
                    <a:cubicBezTo>
                      <a:pt x="2390966" y="1406582"/>
                      <a:pt x="3857281" y="1402772"/>
                      <a:pt x="4181013" y="1402772"/>
                    </a:cubicBezTo>
                    <a:cubicBezTo>
                      <a:pt x="4250837" y="1402772"/>
                      <a:pt x="4320662" y="1405313"/>
                      <a:pt x="4390487" y="1405313"/>
                    </a:cubicBezTo>
                    <a:cubicBezTo>
                      <a:pt x="4536483" y="1405313"/>
                      <a:pt x="4688828" y="1404043"/>
                      <a:pt x="4834824" y="1404043"/>
                    </a:cubicBezTo>
                    <a:cubicBezTo>
                      <a:pt x="4930040" y="1404043"/>
                      <a:pt x="5031603" y="1404043"/>
                      <a:pt x="5126818" y="1402772"/>
                    </a:cubicBezTo>
                    <a:cubicBezTo>
                      <a:pt x="5228381" y="1402772"/>
                      <a:pt x="5329944" y="1401502"/>
                      <a:pt x="5431506" y="1400232"/>
                    </a:cubicBezTo>
                    <a:cubicBezTo>
                      <a:pt x="5456897" y="1400232"/>
                      <a:pt x="5615589" y="1402772"/>
                      <a:pt x="5660023" y="1402772"/>
                    </a:cubicBezTo>
                    <a:lnTo>
                      <a:pt x="5983755" y="1402772"/>
                    </a:lnTo>
                    <a:cubicBezTo>
                      <a:pt x="6098013" y="1404043"/>
                      <a:pt x="6205924" y="1407852"/>
                      <a:pt x="6320182" y="1407852"/>
                    </a:cubicBezTo>
                    <a:cubicBezTo>
                      <a:pt x="6466179" y="1407852"/>
                      <a:pt x="6612175" y="1405313"/>
                      <a:pt x="6758173" y="1405313"/>
                    </a:cubicBezTo>
                    <a:cubicBezTo>
                      <a:pt x="6935908" y="1405313"/>
                      <a:pt x="7119990" y="1406582"/>
                      <a:pt x="7297725" y="1406582"/>
                    </a:cubicBezTo>
                    <a:cubicBezTo>
                      <a:pt x="7392941" y="1406582"/>
                      <a:pt x="7481808" y="1407852"/>
                      <a:pt x="7577024" y="1407852"/>
                    </a:cubicBezTo>
                    <a:cubicBezTo>
                      <a:pt x="7678586" y="1407852"/>
                      <a:pt x="7929350" y="1405313"/>
                      <a:pt x="7934430" y="1405313"/>
                    </a:cubicBezTo>
                    <a:close/>
                  </a:path>
                </a:pathLst>
              </a:custGeom>
              <a:solidFill>
                <a:srgbClr val="F8BF66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386923" y="293397"/>
              <a:ext cx="9081012" cy="1149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6720"/>
                </a:lnSpc>
                <a:spcBef>
                  <a:spcPct val="0"/>
                </a:spcBef>
              </a:pPr>
              <a:r>
                <a:rPr lang="en-US" sz="5600">
                  <a:solidFill>
                    <a:srgbClr val="404040"/>
                  </a:solidFill>
                  <a:latin typeface="Rubik Black"/>
                </a:rPr>
                <a:t>ЗАДАЧИ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2116567"/>
              <a:ext cx="9651190" cy="1358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697" lvl="1" indent="-323848">
                <a:lnSpc>
                  <a:spcPts val="3899"/>
                </a:lnSpc>
                <a:buFont typeface="Arial"/>
                <a:buChar char="•"/>
              </a:pPr>
              <a:r>
                <a:rPr lang="en-US" sz="2999">
                  <a:solidFill>
                    <a:srgbClr val="404040"/>
                  </a:solidFill>
                  <a:latin typeface="Evolventa"/>
                </a:rPr>
                <a:t>Различные карты в зависимости от героя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3969153"/>
              <a:ext cx="9651190" cy="71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697" lvl="1" indent="-323848">
                <a:lnSpc>
                  <a:spcPts val="3899"/>
                </a:lnSpc>
                <a:buFont typeface="Arial"/>
                <a:buChar char="•"/>
              </a:pPr>
              <a:r>
                <a:rPr lang="en-US" sz="2999">
                  <a:solidFill>
                    <a:srgbClr val="404040"/>
                  </a:solidFill>
                  <a:latin typeface="Evolventa"/>
                </a:rPr>
                <a:t>Злодеи, наносящие урон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5174039"/>
              <a:ext cx="9651190" cy="71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697" lvl="1" indent="-323848">
                <a:lnSpc>
                  <a:spcPts val="3899"/>
                </a:lnSpc>
                <a:buFont typeface="Arial"/>
                <a:buChar char="•"/>
              </a:pPr>
              <a:r>
                <a:rPr lang="en-US" sz="2999">
                  <a:solidFill>
                    <a:srgbClr val="404040"/>
                  </a:solidFill>
                  <a:latin typeface="Evolventa"/>
                </a:rPr>
                <a:t>Музыка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6378926"/>
              <a:ext cx="9651190" cy="71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697" lvl="1" indent="-323848">
                <a:lnSpc>
                  <a:spcPts val="3899"/>
                </a:lnSpc>
                <a:buFont typeface="Arial"/>
                <a:buChar char="•"/>
              </a:pPr>
              <a:r>
                <a:rPr lang="en-US" sz="2999">
                  <a:solidFill>
                    <a:srgbClr val="404040"/>
                  </a:solidFill>
                  <a:latin typeface="Evolventa"/>
                </a:rPr>
                <a:t>Шкала здоровья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9996276" y="4546111"/>
            <a:ext cx="7316136" cy="324296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0473832" y="6758646"/>
            <a:ext cx="7170632" cy="170194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9210" b="42364"/>
          <a:stretch>
            <a:fillRect/>
          </a:stretch>
        </p:blipFill>
        <p:spPr>
          <a:xfrm rot="240148">
            <a:off x="14142747" y="2037576"/>
            <a:ext cx="1407855" cy="3228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113" t="12444" r="63562" b="27319"/>
          <a:stretch>
            <a:fillRect/>
          </a:stretch>
        </p:blipFill>
        <p:spPr>
          <a:xfrm>
            <a:off x="12901983" y="2643135"/>
            <a:ext cx="1157165" cy="235057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9591473" y="3317644"/>
            <a:ext cx="4062871" cy="406287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3654344" y="5234780"/>
            <a:ext cx="3232844" cy="279730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75588" y="3151674"/>
            <a:ext cx="9357810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240"/>
              </a:lnSpc>
              <a:spcBef>
                <a:spcPct val="0"/>
              </a:spcBef>
            </a:pPr>
            <a:r>
              <a:rPr lang="en-US" sz="5200">
                <a:solidFill>
                  <a:srgbClr val="404040"/>
                </a:solidFill>
                <a:latin typeface="Rubik Black"/>
              </a:rPr>
              <a:t>СТРУКТУРА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07555" y="4282915"/>
            <a:ext cx="7940921" cy="2113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6" lvl="1" indent="-334643">
              <a:lnSpc>
                <a:spcPts val="4029"/>
              </a:lnSpc>
              <a:buFont typeface="Arial"/>
              <a:buChar char="•"/>
            </a:pPr>
            <a:r>
              <a:rPr lang="en-US" sz="3099">
                <a:solidFill>
                  <a:srgbClr val="404040"/>
                </a:solidFill>
                <a:latin typeface="Evolventa"/>
              </a:rPr>
              <a:t>Игровой цикл pygame</a:t>
            </a:r>
          </a:p>
          <a:p>
            <a:pPr marL="669286" lvl="1" indent="-334643">
              <a:lnSpc>
                <a:spcPts val="4029"/>
              </a:lnSpc>
              <a:buFont typeface="Arial"/>
              <a:buChar char="•"/>
            </a:pPr>
            <a:r>
              <a:rPr lang="en-US" sz="3099">
                <a:solidFill>
                  <a:srgbClr val="404040"/>
                </a:solidFill>
                <a:latin typeface="Evolventa"/>
              </a:rPr>
              <a:t>Классы игроков, злодеев</a:t>
            </a:r>
          </a:p>
          <a:p>
            <a:pPr marL="669286" lvl="1" indent="-334643">
              <a:lnSpc>
                <a:spcPts val="4029"/>
              </a:lnSpc>
              <a:buFont typeface="Arial"/>
              <a:buChar char="•"/>
            </a:pPr>
            <a:r>
              <a:rPr lang="en-US" sz="3099">
                <a:solidFill>
                  <a:srgbClr val="404040"/>
                </a:solidFill>
                <a:latin typeface="Evolventa"/>
              </a:rPr>
              <a:t>+ разные дополнительные функции</a:t>
            </a:r>
          </a:p>
          <a:p>
            <a:pPr marL="669286" lvl="1" indent="-334643">
              <a:lnSpc>
                <a:spcPts val="4029"/>
              </a:lnSpc>
              <a:buFont typeface="Arial"/>
              <a:buChar char="•"/>
            </a:pPr>
            <a:r>
              <a:rPr lang="en-US" sz="3099">
                <a:solidFill>
                  <a:srgbClr val="404040"/>
                </a:solidFill>
                <a:latin typeface="Evolventa"/>
              </a:rPr>
              <a:t>Библиотеки: pygame, sys, 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3960806" y="477083"/>
            <a:ext cx="1879035" cy="133240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5958633" y="1259652"/>
            <a:ext cx="1879035" cy="133240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203730">
            <a:off x="7833505" y="3024353"/>
            <a:ext cx="3430381" cy="770085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229797">
            <a:off x="15674340" y="3316927"/>
            <a:ext cx="2909096" cy="653062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8706874" y="7865800"/>
            <a:ext cx="11678361" cy="27718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9791155" y="4307925"/>
            <a:ext cx="7127374" cy="597907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1019175"/>
            <a:ext cx="6840952" cy="174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39"/>
              </a:lnSpc>
              <a:spcBef>
                <a:spcPct val="0"/>
              </a:spcBef>
            </a:pPr>
            <a:r>
              <a:rPr lang="en-US" sz="5699">
                <a:solidFill>
                  <a:srgbClr val="404040"/>
                </a:solidFill>
                <a:latin typeface="Rubik Black"/>
              </a:rPr>
              <a:t>НАД ЧЕМ РАБОТАЕМ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8049895"/>
            <a:ext cx="5942385" cy="1024255"/>
            <a:chOff x="0" y="0"/>
            <a:chExt cx="7923180" cy="136567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38100"/>
              <a:ext cx="7923180" cy="682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404040"/>
                  </a:solidFill>
                  <a:latin typeface="Rubik Black"/>
                </a:rPr>
                <a:t>ПРОБЛЕМА НОМЕР 3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39538"/>
              <a:ext cx="7923180" cy="495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729"/>
                </a:lnSpc>
                <a:spcBef>
                  <a:spcPct val="0"/>
                </a:spcBef>
              </a:pPr>
              <a:r>
                <a:rPr lang="en-US" sz="1950">
                  <a:solidFill>
                    <a:srgbClr val="404040"/>
                  </a:solidFill>
                  <a:latin typeface="Evolventa"/>
                </a:rPr>
                <a:t>бла бла бла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3986134"/>
            <a:ext cx="5942385" cy="892810"/>
            <a:chOff x="0" y="0"/>
            <a:chExt cx="7923180" cy="1190413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38100"/>
              <a:ext cx="7923180" cy="682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>
                  <a:solidFill>
                    <a:srgbClr val="404040"/>
                  </a:solidFill>
                  <a:latin typeface="Rubik Black"/>
                </a:rPr>
                <a:t>ПРОБЛЕМА НОМЕР 1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72770"/>
              <a:ext cx="7923180" cy="4754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404040"/>
                  </a:solidFill>
                  <a:latin typeface="Evolventa"/>
                </a:rPr>
                <a:t>бла бла бла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5764967"/>
            <a:ext cx="5942385" cy="1389380"/>
            <a:chOff x="0" y="0"/>
            <a:chExt cx="7923180" cy="1852506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38100"/>
              <a:ext cx="7923180" cy="6354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67"/>
                </a:lnSpc>
                <a:spcBef>
                  <a:spcPct val="0"/>
                </a:spcBef>
              </a:pPr>
              <a:r>
                <a:rPr lang="en-US" sz="2975">
                  <a:solidFill>
                    <a:srgbClr val="404040"/>
                  </a:solidFill>
                  <a:latin typeface="Rubik Black"/>
                </a:rPr>
                <a:t>ПРОБЛЕМА НОМЕР 2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238038"/>
              <a:ext cx="7923180" cy="4950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765"/>
                </a:lnSpc>
                <a:spcBef>
                  <a:spcPct val="0"/>
                </a:spcBef>
              </a:pPr>
              <a:r>
                <a:rPr lang="en-US" sz="1975">
                  <a:solidFill>
                    <a:srgbClr val="404040"/>
                  </a:solidFill>
                  <a:latin typeface="Evolventa"/>
                </a:rPr>
                <a:t>бла бла бла</a:t>
              </a:r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11144387" y="1957055"/>
            <a:ext cx="2210455" cy="12700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7169"/>
          <a:stretch>
            <a:fillRect/>
          </a:stretch>
        </p:blipFill>
        <p:spPr>
          <a:xfrm>
            <a:off x="-270074" y="6141445"/>
            <a:ext cx="2597548" cy="22236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3438175" y="219499"/>
            <a:ext cx="3507784" cy="248733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r="45403"/>
          <a:stretch>
            <a:fillRect/>
          </a:stretch>
        </p:blipFill>
        <p:spPr>
          <a:xfrm>
            <a:off x="14564445" y="5077134"/>
            <a:ext cx="5008916" cy="435232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8765" b="35425"/>
          <a:stretch>
            <a:fillRect/>
          </a:stretch>
        </p:blipFill>
        <p:spPr>
          <a:xfrm rot="351354">
            <a:off x="17234152" y="5716778"/>
            <a:ext cx="1305486" cy="330608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6349921" y="2485409"/>
            <a:ext cx="3073946" cy="217970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 rot="-203730">
            <a:off x="9383445" y="6243660"/>
            <a:ext cx="1975862" cy="443560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 rot="-203730">
            <a:off x="13148633" y="3012100"/>
            <a:ext cx="2661660" cy="597515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>
            <a:fillRect/>
          </a:stretch>
        </p:blipFill>
        <p:spPr>
          <a:xfrm>
            <a:off x="9863695" y="7361156"/>
            <a:ext cx="9401500" cy="416733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rcRect t="123"/>
          <a:stretch>
            <a:fillRect/>
          </a:stretch>
        </p:blipFill>
        <p:spPr>
          <a:xfrm>
            <a:off x="12149377" y="4318321"/>
            <a:ext cx="2276756" cy="523293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rcRect/>
          <a:stretch>
            <a:fillRect/>
          </a:stretch>
        </p:blipFill>
        <p:spPr>
          <a:xfrm>
            <a:off x="-615277" y="7023430"/>
            <a:ext cx="4214413" cy="4114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rcRect/>
          <a:stretch>
            <a:fillRect/>
          </a:stretch>
        </p:blipFill>
        <p:spPr>
          <a:xfrm>
            <a:off x="-1136892" y="9429454"/>
            <a:ext cx="7315200" cy="2649233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28700" y="2358017"/>
            <a:ext cx="11694888" cy="2719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751"/>
              </a:lnSpc>
            </a:pPr>
            <a:r>
              <a:rPr lang="en-US" sz="8959" dirty="0">
                <a:solidFill>
                  <a:srgbClr val="404040"/>
                </a:solidFill>
                <a:latin typeface="Rubik Black"/>
              </a:rPr>
              <a:t>А ТЕПЕРЬ ДЕМОНСТРАЦИЯ</a:t>
            </a:r>
          </a:p>
        </p:txBody>
      </p:sp>
      <p:cxnSp>
        <p:nvCxnSpPr>
          <p:cNvPr id="16" name="Скругленная соединительная линия 15"/>
          <p:cNvCxnSpPr/>
          <p:nvPr/>
        </p:nvCxnSpPr>
        <p:spPr>
          <a:xfrm flipV="1">
            <a:off x="3599136" y="5448300"/>
            <a:ext cx="5925864" cy="1219200"/>
          </a:xfrm>
          <a:prstGeom prst="curvedConnector3">
            <a:avLst>
              <a:gd name="adj1" fmla="val 34569"/>
            </a:avLst>
          </a:prstGeom>
          <a:ln w="76200">
            <a:solidFill>
              <a:srgbClr val="404040"/>
            </a:solidFill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82</Words>
  <Application>Microsoft Office PowerPoint</Application>
  <PresentationFormat>Произвольный</PresentationFormat>
  <Paragraphs>24</Paragraphs>
  <Slides>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1" baseType="lpstr">
      <vt:lpstr>Calibri</vt:lpstr>
      <vt:lpstr>Evolventa</vt:lpstr>
      <vt:lpstr>Arial</vt:lpstr>
      <vt:lpstr>Rubik Black</vt:lpstr>
      <vt:lpstr>Evolventa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Модификация ландшафта</dc:title>
  <dc:creator>Алёна</dc:creator>
  <cp:lastModifiedBy>Пользователь Windows</cp:lastModifiedBy>
  <cp:revision>2</cp:revision>
  <dcterms:created xsi:type="dcterms:W3CDTF">2006-08-16T00:00:00Z</dcterms:created>
  <dcterms:modified xsi:type="dcterms:W3CDTF">2023-02-10T19:15:57Z</dcterms:modified>
  <dc:identifier>DAFaMro8J9g</dc:identifier>
</cp:coreProperties>
</file>